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F122-C65F-4C0C-89A0-1C0775BF7EDD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18C5-6ABF-4E66-A774-AD69CB84A49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784976" cy="1470025"/>
          </a:xfrm>
        </p:spPr>
        <p:txBody>
          <a:bodyPr>
            <a:no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Vorstellung des Projekts</a:t>
            </a:r>
            <a:r>
              <a:rPr lang="de-DE" sz="6600" dirty="0" smtClean="0"/>
              <a:t/>
            </a:r>
            <a:br>
              <a:rPr lang="de-DE" sz="6600" dirty="0" smtClean="0"/>
            </a:br>
            <a:r>
              <a:rPr lang="de-DE" sz="6600" dirty="0" smtClean="0"/>
              <a:t>Verein(t) im </a:t>
            </a:r>
            <a:r>
              <a:rPr lang="de-DE" sz="6600" dirty="0" err="1" smtClean="0"/>
              <a:t>Schachen</a:t>
            </a:r>
            <a:r>
              <a:rPr lang="de-DE" sz="6600" dirty="0" smtClean="0"/>
              <a:t>:</a:t>
            </a:r>
            <a:endParaRPr lang="de-DE" sz="6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 descr="5.png"/>
          <p:cNvPicPr>
            <a:picLocks noChangeAspect="1"/>
          </p:cNvPicPr>
          <p:nvPr/>
        </p:nvPicPr>
        <p:blipFill>
          <a:blip r:embed="rId2" cstate="print"/>
          <a:srcRect t="40927" b="34878"/>
          <a:stretch>
            <a:fillRect/>
          </a:stretch>
        </p:blipFill>
        <p:spPr>
          <a:xfrm>
            <a:off x="323528" y="3573016"/>
            <a:ext cx="9473232" cy="22920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Inhaltsplatzhalter 6" descr="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41998" b="35728"/>
          <a:stretch>
            <a:fillRect/>
          </a:stretch>
        </p:blipFill>
        <p:spPr>
          <a:xfrm>
            <a:off x="-252536" y="764704"/>
            <a:ext cx="10345059" cy="2304256"/>
          </a:xfrm>
        </p:spPr>
      </p:pic>
      <p:cxnSp>
        <p:nvCxnSpPr>
          <p:cNvPr id="9" name="Gerade Verbindung 8"/>
          <p:cNvCxnSpPr/>
          <p:nvPr/>
        </p:nvCxnSpPr>
        <p:spPr>
          <a:xfrm>
            <a:off x="323528" y="3284984"/>
            <a:ext cx="83529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Grafik 9" descr="Bil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3717032"/>
            <a:ext cx="1800200" cy="1284806"/>
          </a:xfrm>
          <a:prstGeom prst="rect">
            <a:avLst/>
          </a:prstGeom>
        </p:spPr>
      </p:pic>
      <p:pic>
        <p:nvPicPr>
          <p:cNvPr id="11" name="Grafik 10" descr="logo-netzwerk-60plu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717032"/>
            <a:ext cx="1584176" cy="1197859"/>
          </a:xfrm>
          <a:prstGeom prst="rect">
            <a:avLst/>
          </a:prstGeom>
        </p:spPr>
      </p:pic>
      <p:pic>
        <p:nvPicPr>
          <p:cNvPr id="12" name="Grafik 11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3645024"/>
            <a:ext cx="1570484" cy="1570484"/>
          </a:xfrm>
          <a:prstGeom prst="rect">
            <a:avLst/>
          </a:prstGeom>
        </p:spPr>
      </p:pic>
      <p:pic>
        <p:nvPicPr>
          <p:cNvPr id="13" name="Grafik 12" descr="CVJM_Logo_Ortskennung_2019_png.png"/>
          <p:cNvPicPr>
            <a:picLocks noChangeAspect="1"/>
          </p:cNvPicPr>
          <p:nvPr/>
        </p:nvPicPr>
        <p:blipFill>
          <a:blip r:embed="rId6" cstate="print"/>
          <a:srcRect t="13165" r="48386" b="7845"/>
          <a:stretch>
            <a:fillRect/>
          </a:stretch>
        </p:blipFill>
        <p:spPr>
          <a:xfrm>
            <a:off x="323528" y="3717032"/>
            <a:ext cx="1835696" cy="14064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1143000"/>
          </a:xfrm>
        </p:spPr>
        <p:txBody>
          <a:bodyPr/>
          <a:lstStyle/>
          <a:p>
            <a:r>
              <a:rPr lang="de-DE" sz="4800" dirty="0" smtClean="0"/>
              <a:t>Leitideen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31236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Quartiersgedanke </a:t>
            </a:r>
            <a:r>
              <a:rPr lang="de-DE" dirty="0"/>
              <a:t>erweitern </a:t>
            </a:r>
            <a:r>
              <a:rPr lang="de-DE" dirty="0" smtClean="0"/>
              <a:t>(„</a:t>
            </a:r>
            <a:r>
              <a:rPr lang="de-DE" dirty="0" err="1" smtClean="0"/>
              <a:t>Schachen</a:t>
            </a:r>
            <a:r>
              <a:rPr lang="de-DE" dirty="0" smtClean="0"/>
              <a:t>-Quartier“)</a:t>
            </a:r>
          </a:p>
          <a:p>
            <a:endParaRPr lang="de-DE" dirty="0"/>
          </a:p>
          <a:p>
            <a:r>
              <a:rPr lang="de-DE" dirty="0" smtClean="0"/>
              <a:t>CVJM-Haus </a:t>
            </a:r>
            <a:r>
              <a:rPr lang="de-DE" dirty="0"/>
              <a:t>als Mittelpunkt im </a:t>
            </a:r>
            <a:r>
              <a:rPr lang="de-DE" dirty="0" err="1"/>
              <a:t>Schachen</a:t>
            </a:r>
            <a:r>
              <a:rPr lang="de-DE" dirty="0"/>
              <a:t>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Generationsübergreifendes </a:t>
            </a:r>
            <a:r>
              <a:rPr lang="de-DE" dirty="0"/>
              <a:t>Angebot für </a:t>
            </a:r>
            <a:r>
              <a:rPr lang="de-DE" dirty="0" smtClean="0"/>
              <a:t>alle</a:t>
            </a:r>
            <a:endParaRPr lang="de-DE" dirty="0"/>
          </a:p>
          <a:p>
            <a:endParaRPr lang="de-DE" dirty="0"/>
          </a:p>
        </p:txBody>
      </p:sp>
      <p:pic>
        <p:nvPicPr>
          <p:cNvPr id="4" name="Inhaltsplatzhalter 6" descr="5.png"/>
          <p:cNvPicPr>
            <a:picLocks noChangeAspect="1"/>
          </p:cNvPicPr>
          <p:nvPr/>
        </p:nvPicPr>
        <p:blipFill>
          <a:blip r:embed="rId2" cstate="print"/>
          <a:srcRect l="20186" t="41998" r="30394" b="35728"/>
          <a:stretch>
            <a:fillRect/>
          </a:stretch>
        </p:blipFill>
        <p:spPr>
          <a:xfrm>
            <a:off x="395536" y="188640"/>
            <a:ext cx="2736304" cy="12332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3717032"/>
            <a:ext cx="8229600" cy="1143000"/>
          </a:xfrm>
        </p:spPr>
        <p:txBody>
          <a:bodyPr/>
          <a:lstStyle/>
          <a:p>
            <a:r>
              <a:rPr lang="de-DE" sz="4800" dirty="0" smtClean="0"/>
              <a:t>Auftaktveranstaltung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1296144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à"/>
            </a:pPr>
            <a:r>
              <a:rPr lang="de-DE" dirty="0" smtClean="0"/>
              <a:t> CVJM öffnet ein Mal pro Monat seine Türen</a:t>
            </a:r>
          </a:p>
          <a:p>
            <a:pPr>
              <a:buFont typeface="Wingdings" pitchFamily="2" charset="2"/>
              <a:buChar char=""/>
            </a:pPr>
            <a:r>
              <a:rPr lang="de-DE" dirty="0" smtClean="0"/>
              <a:t> Verschiedene Veranstaltungen für Groß &amp; Klein</a:t>
            </a:r>
            <a:endParaRPr lang="de-DE" dirty="0"/>
          </a:p>
        </p:txBody>
      </p:sp>
      <p:pic>
        <p:nvPicPr>
          <p:cNvPr id="4" name="Inhaltsplatzhalter 6" descr="5.png"/>
          <p:cNvPicPr>
            <a:picLocks noChangeAspect="1"/>
          </p:cNvPicPr>
          <p:nvPr/>
        </p:nvPicPr>
        <p:blipFill>
          <a:blip r:embed="rId2" cstate="print"/>
          <a:srcRect l="20186" t="41998" r="30394" b="35728"/>
          <a:stretch>
            <a:fillRect/>
          </a:stretch>
        </p:blipFill>
        <p:spPr>
          <a:xfrm>
            <a:off x="395536" y="188640"/>
            <a:ext cx="2736304" cy="1233264"/>
          </a:xfrm>
          <a:prstGeom prst="rect">
            <a:avLst/>
          </a:prstGeom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46754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800" noProof="0" dirty="0" smtClean="0">
                <a:latin typeface="+mj-lt"/>
                <a:ea typeface="+mj-ea"/>
                <a:cs typeface="+mj-cs"/>
                <a:sym typeface="Wingdings" pitchFamily="2" charset="2"/>
              </a:rPr>
              <a:t>Verein(t) im </a:t>
            </a:r>
            <a:r>
              <a:rPr lang="de-DE" sz="4800" noProof="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Schachen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5536" y="5085184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Weihnachtsdorf im Hof des CVJM-Hauses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Samstag, 18. Dezember 2021 ab 17 Uhr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1143000"/>
          </a:xfrm>
        </p:spPr>
        <p:txBody>
          <a:bodyPr/>
          <a:lstStyle/>
          <a:p>
            <a:r>
              <a:rPr lang="de-DE" sz="4800" dirty="0" smtClean="0"/>
              <a:t>Jahresplan 2022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81642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de-DE" dirty="0"/>
              <a:t>23. Januar 2022: Kaffeeklatsch für </a:t>
            </a:r>
            <a:r>
              <a:rPr lang="de-DE" dirty="0" smtClean="0"/>
              <a:t>Alle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11. Februar 2022: Konzertabend mit Andreas Rauth für Erwachsene</a:t>
            </a:r>
          </a:p>
          <a:p>
            <a:pPr lvl="0"/>
            <a:r>
              <a:rPr lang="de-DE" dirty="0"/>
              <a:t>12. Februar 2022: Kinderkonzert mit Andreas </a:t>
            </a:r>
            <a:r>
              <a:rPr lang="de-DE" dirty="0" smtClean="0"/>
              <a:t>Rauth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25. März 2022: </a:t>
            </a:r>
            <a:r>
              <a:rPr lang="de-DE" dirty="0" err="1"/>
              <a:t>Bingoabend</a:t>
            </a:r>
            <a:endParaRPr lang="de-DE" dirty="0"/>
          </a:p>
          <a:p>
            <a:pPr lvl="0"/>
            <a:r>
              <a:rPr lang="de-DE" dirty="0"/>
              <a:t>26. März 2022: </a:t>
            </a:r>
            <a:r>
              <a:rPr lang="de-DE" dirty="0" smtClean="0"/>
              <a:t>Erzähl-Kreativ-Treff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08. April 2022: Vortrag Altersvorsorge</a:t>
            </a:r>
          </a:p>
          <a:p>
            <a:pPr lvl="0"/>
            <a:r>
              <a:rPr lang="de-DE" dirty="0"/>
              <a:t>09. April 2022: Musikalisch-literarischer </a:t>
            </a:r>
            <a:r>
              <a:rPr lang="de-DE" dirty="0" smtClean="0"/>
              <a:t>Abend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27. Mai 2022: Aktion zum Tag der Nachbarschaft</a:t>
            </a:r>
          </a:p>
          <a:p>
            <a:pPr lvl="0"/>
            <a:r>
              <a:rPr lang="de-DE" dirty="0"/>
              <a:t>28. Mai 2022: Sommer-Sonnen-Fete</a:t>
            </a:r>
          </a:p>
          <a:p>
            <a:pPr lvl="0"/>
            <a:r>
              <a:rPr lang="de-DE" dirty="0"/>
              <a:t>29. Mai 2022: Gottesdienst mit der </a:t>
            </a:r>
            <a:r>
              <a:rPr lang="de-DE" dirty="0" smtClean="0"/>
              <a:t>Johanneskirchengemeinde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25. Juni 2022: Schnitzeljagd für </a:t>
            </a:r>
            <a:r>
              <a:rPr lang="de-DE" dirty="0" smtClean="0"/>
              <a:t>Familien</a:t>
            </a:r>
            <a:r>
              <a:rPr lang="de-DE" dirty="0"/>
              <a:t> </a:t>
            </a:r>
          </a:p>
        </p:txBody>
      </p:sp>
      <p:pic>
        <p:nvPicPr>
          <p:cNvPr id="4" name="Inhaltsplatzhalter 6" descr="5.png"/>
          <p:cNvPicPr>
            <a:picLocks noChangeAspect="1"/>
          </p:cNvPicPr>
          <p:nvPr/>
        </p:nvPicPr>
        <p:blipFill>
          <a:blip r:embed="rId2" cstate="print"/>
          <a:srcRect l="20186" t="41998" r="30394" b="35728"/>
          <a:stretch>
            <a:fillRect/>
          </a:stretch>
        </p:blipFill>
        <p:spPr>
          <a:xfrm>
            <a:off x="395536" y="188640"/>
            <a:ext cx="2736304" cy="12332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1143000"/>
          </a:xfrm>
        </p:spPr>
        <p:txBody>
          <a:bodyPr/>
          <a:lstStyle/>
          <a:p>
            <a:r>
              <a:rPr lang="de-DE" sz="4800" dirty="0" smtClean="0"/>
              <a:t>Jahresplan 2022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52839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de-DE" dirty="0" smtClean="0"/>
              <a:t>15. Juli 2022: Vortrag zum Thema Ernährung</a:t>
            </a:r>
          </a:p>
          <a:p>
            <a:pPr lvl="0"/>
            <a:r>
              <a:rPr lang="de-DE" dirty="0" smtClean="0"/>
              <a:t>16. Juli 2022: Tischfußball-Turnier</a:t>
            </a:r>
          </a:p>
          <a:p>
            <a:pPr lvl="0">
              <a:buNone/>
            </a:pPr>
            <a:endParaRPr lang="de-DE" dirty="0" smtClean="0"/>
          </a:p>
          <a:p>
            <a:pPr lvl="0"/>
            <a:r>
              <a:rPr lang="de-DE" dirty="0" smtClean="0"/>
              <a:t>August: Ferienprogramm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17. September 2022: Städtischer Kinderspieltag</a:t>
            </a:r>
          </a:p>
          <a:p>
            <a:pPr lvl="0"/>
            <a:r>
              <a:rPr lang="de-DE" dirty="0" smtClean="0"/>
              <a:t>18. September 2022: </a:t>
            </a:r>
            <a:r>
              <a:rPr lang="de-DE" dirty="0" err="1" smtClean="0"/>
              <a:t>Schachenbrunch</a:t>
            </a:r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07. Oktober 2022: Energieberatung</a:t>
            </a:r>
          </a:p>
          <a:p>
            <a:pPr lvl="0"/>
            <a:r>
              <a:rPr lang="de-DE" dirty="0" smtClean="0"/>
              <a:t>08. Oktober 2022: Tischtennis-Turnier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18. November 2022: Vortrag Altersvorsorge</a:t>
            </a:r>
          </a:p>
          <a:p>
            <a:pPr lvl="0"/>
            <a:r>
              <a:rPr lang="de-DE" dirty="0" smtClean="0"/>
              <a:t>19. November 2022: Musikalisches Dinner bei Kerzenschein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17. Dezember 2022: Waldweihnacht</a:t>
            </a:r>
            <a:endParaRPr lang="de-DE" dirty="0"/>
          </a:p>
        </p:txBody>
      </p:sp>
      <p:pic>
        <p:nvPicPr>
          <p:cNvPr id="4" name="Inhaltsplatzhalter 6" descr="5.png"/>
          <p:cNvPicPr>
            <a:picLocks noChangeAspect="1"/>
          </p:cNvPicPr>
          <p:nvPr/>
        </p:nvPicPr>
        <p:blipFill>
          <a:blip r:embed="rId2" cstate="print"/>
          <a:srcRect l="20186" t="41998" r="30394" b="35728"/>
          <a:stretch>
            <a:fillRect/>
          </a:stretch>
        </p:blipFill>
        <p:spPr>
          <a:xfrm>
            <a:off x="395536" y="188640"/>
            <a:ext cx="2736304" cy="12332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Bildschirmpräsentation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Larissa-Design</vt:lpstr>
      <vt:lpstr>Vorstellung des Projekts Verein(t) im Schachen:</vt:lpstr>
      <vt:lpstr>PowerPoint-Präsentation</vt:lpstr>
      <vt:lpstr>Leitideen</vt:lpstr>
      <vt:lpstr>Auftaktveranstaltung</vt:lpstr>
      <vt:lpstr>Jahresplan 2022</vt:lpstr>
      <vt:lpstr>Jahresplan 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Vorstellung des Projekts Verein(t) im Schachen:</dc:title>
  <dc:creator>Anna</dc:creator>
  <cp:lastModifiedBy>Kölsch Kathrin</cp:lastModifiedBy>
  <cp:revision>3</cp:revision>
  <dcterms:created xsi:type="dcterms:W3CDTF">2021-10-25T17:40:07Z</dcterms:created>
  <dcterms:modified xsi:type="dcterms:W3CDTF">2021-10-28T09:02:24Z</dcterms:modified>
</cp:coreProperties>
</file>